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8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6F6"/>
    <a:srgbClr val="3100BC"/>
    <a:srgbClr val="5519FF"/>
    <a:srgbClr val="3E00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826F-35CC-404D-BA54-91077EDD73A7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9F6C6-9306-4C65-8543-B829AB040AA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1755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974698-82C3-4592-808F-DA08C788EBE5}" type="datetimeFigureOut">
              <a:rPr lang="sk-SK" smtClean="0"/>
              <a:pPr/>
              <a:t>13.11.2015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53D100-B312-47B6-A9BA-9F1AE71E4DF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sk/url?sa=i&amp;rct=j&amp;q=&amp;esrc=s&amp;source=images&amp;cd=&amp;cad=rja&amp;uact=8&amp;ved=0CAcQjRxqFQoTCJn94fHd1cgCFUNuFAodcU4L2Q&amp;url=http://www.stockphotos.sk/image.php?img_id=3696936&amp;img_type=1&amp;psig=AFQjCNEF34jtuXeKysmU0MHFM76H2Ng1EA&amp;ust=14455914167342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sk/url?sa=i&amp;rct=j&amp;q=&amp;esrc=s&amp;source=images&amp;cd=&amp;cad=rja&amp;uact=8&amp;ved=0CAcQjRxqFQoTCNvOmZXe1cgCFcXrFAodLjAFIQ&amp;url=http://www.harley.sk/programme/valentin-s-pepinom&amp;bvm=bv.105814755,d.d24&amp;psig=AFQjCNHTIc0E5Q9L8O1Suf9PvP_zNSOrpg&amp;ust=14455914978968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414592" cy="1656183"/>
          </a:xfrm>
        </p:spPr>
        <p:txBody>
          <a:bodyPr/>
          <a:lstStyle/>
          <a:p>
            <a:r>
              <a:rPr lang="sk-SK" b="1" i="1" dirty="0" err="1" smtClean="0">
                <a:solidFill>
                  <a:srgbClr val="0070C0"/>
                </a:solidFill>
                <a:latin typeface="Bell MT" pitchFamily="18" charset="0"/>
              </a:rPr>
              <a:t>Life</a:t>
            </a:r>
            <a:r>
              <a:rPr lang="sk-SK" b="1" i="1" dirty="0" smtClean="0">
                <a:solidFill>
                  <a:srgbClr val="0070C0"/>
                </a:solidFill>
                <a:latin typeface="Bell MT" pitchFamily="18" charset="0"/>
              </a:rPr>
              <a:t> in </a:t>
            </a:r>
            <a:r>
              <a:rPr lang="sk-SK" b="1" i="1" dirty="0" err="1" smtClean="0">
                <a:solidFill>
                  <a:srgbClr val="0070C0"/>
                </a:solidFill>
                <a:latin typeface="Bell MT" pitchFamily="18" charset="0"/>
              </a:rPr>
              <a:t>the</a:t>
            </a:r>
            <a:r>
              <a:rPr lang="sk-SK" b="1" i="1" dirty="0" smtClean="0">
                <a:solidFill>
                  <a:srgbClr val="0070C0"/>
                </a:solidFill>
                <a:latin typeface="Bell MT" pitchFamily="18" charset="0"/>
              </a:rPr>
              <a:t> </a:t>
            </a:r>
            <a:r>
              <a:rPr lang="sk-SK" b="1" i="1" dirty="0" err="1" smtClean="0">
                <a:solidFill>
                  <a:srgbClr val="0070C0"/>
                </a:solidFill>
                <a:latin typeface="Bell MT" pitchFamily="18" charset="0"/>
              </a:rPr>
              <a:t>year</a:t>
            </a:r>
            <a:r>
              <a:rPr lang="sk-SK" b="1" i="1" dirty="0" smtClean="0">
                <a:solidFill>
                  <a:srgbClr val="0070C0"/>
                </a:solidFill>
                <a:latin typeface="Bell MT" pitchFamily="18" charset="0"/>
              </a:rPr>
              <a:t>.</a:t>
            </a:r>
            <a:endParaRPr lang="sk-SK" b="1" i="1" dirty="0">
              <a:solidFill>
                <a:srgbClr val="0070C0"/>
              </a:solidFill>
              <a:latin typeface="Bell MT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3429000"/>
            <a:ext cx="4176464" cy="1008112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  <a:latin typeface="Bell MT" pitchFamily="18" charset="0"/>
              </a:rPr>
              <a:t>Adela Todorová</a:t>
            </a:r>
          </a:p>
          <a:p>
            <a:r>
              <a:rPr lang="sk-SK" dirty="0" smtClean="0">
                <a:solidFill>
                  <a:srgbClr val="7030A0"/>
                </a:solidFill>
                <a:latin typeface="Bell MT" pitchFamily="18" charset="0"/>
              </a:rPr>
              <a:t>5.A</a:t>
            </a:r>
            <a:endParaRPr lang="sk-SK" dirty="0">
              <a:solidFill>
                <a:srgbClr val="7030A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September new </a:t>
            </a:r>
            <a:r>
              <a:rPr lang="sk-SK" dirty="0" err="1" smtClean="0">
                <a:latin typeface="Bell MT" pitchFamily="18" charset="0"/>
              </a:rPr>
              <a:t>school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year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starts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have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many</a:t>
            </a:r>
            <a:r>
              <a:rPr lang="sk-SK" dirty="0" smtClean="0">
                <a:latin typeface="Bell MT" pitchFamily="18" charset="0"/>
              </a:rPr>
              <a:t> new </a:t>
            </a:r>
            <a:r>
              <a:rPr lang="sk-SK" dirty="0" err="1" smtClean="0">
                <a:latin typeface="Bell MT" pitchFamily="18" charset="0"/>
              </a:rPr>
              <a:t>books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learn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for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school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In September </a:t>
            </a:r>
            <a:r>
              <a:rPr lang="sk-SK" dirty="0" err="1" smtClean="0">
                <a:latin typeface="Bell MT" pitchFamily="18" charset="0"/>
              </a:rPr>
              <a:t>leaves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fall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from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trees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wear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jackets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long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trousers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My </a:t>
            </a:r>
            <a:r>
              <a:rPr lang="sk-SK" dirty="0" err="1" smtClean="0">
                <a:latin typeface="Bell MT" pitchFamily="18" charset="0"/>
              </a:rPr>
              <a:t>cousin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celebrates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birthday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autunum</a:t>
            </a:r>
            <a:r>
              <a:rPr lang="sk-SK" dirty="0" smtClean="0">
                <a:latin typeface="Bell MT" pitchFamily="18" charset="0"/>
              </a:rPr>
              <a:t>.</a:t>
            </a:r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</a:t>
            </a:r>
            <a:r>
              <a:rPr lang="sk-SK" dirty="0" smtClean="0">
                <a:solidFill>
                  <a:srgbClr val="3E00DA"/>
                </a:solidFill>
              </a:rPr>
              <a:t>September </a:t>
            </a:r>
            <a:endParaRPr lang="sk-SK" dirty="0">
              <a:solidFill>
                <a:srgbClr val="3E00DA"/>
              </a:solidFill>
            </a:endParaRPr>
          </a:p>
        </p:txBody>
      </p:sp>
      <p:pic>
        <p:nvPicPr>
          <p:cNvPr id="5" name="Picture 2" descr="C:\Users\Zuzana\Desktop\okto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824624" cy="2701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ell MT" pitchFamily="18" charset="0"/>
              </a:rPr>
              <a:t>October</a:t>
            </a:r>
            <a:r>
              <a:rPr lang="sk-SK" dirty="0" smtClean="0">
                <a:latin typeface="Bell MT" pitchFamily="18" charset="0"/>
              </a:rPr>
              <a:t> is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tenth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month</a:t>
            </a:r>
            <a:r>
              <a:rPr lang="sk-SK" dirty="0" smtClean="0">
                <a:latin typeface="Bell MT" pitchFamily="18" charset="0"/>
              </a:rPr>
              <a:t> of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year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weather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very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cold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it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rainy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weather</a:t>
            </a:r>
            <a:r>
              <a:rPr lang="sk-SK" dirty="0" smtClean="0">
                <a:latin typeface="Bell MT" pitchFamily="18" charset="0"/>
              </a:rPr>
              <a:t>. I </a:t>
            </a:r>
            <a:r>
              <a:rPr lang="sk-SK" dirty="0" err="1" smtClean="0">
                <a:latin typeface="Bell MT" pitchFamily="18" charset="0"/>
              </a:rPr>
              <a:t>have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umbrella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October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grandpa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celebrates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birthday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go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cousin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for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lunch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October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because</a:t>
            </a:r>
            <a:r>
              <a:rPr lang="sk-SK" dirty="0" smtClean="0">
                <a:latin typeface="Bell MT" pitchFamily="18" charset="0"/>
              </a:rPr>
              <a:t>, I </a:t>
            </a:r>
            <a:r>
              <a:rPr lang="sk-SK" dirty="0" err="1" smtClean="0">
                <a:latin typeface="Bell MT" pitchFamily="18" charset="0"/>
              </a:rPr>
              <a:t>play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young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cousin</a:t>
            </a:r>
            <a:r>
              <a:rPr lang="sk-SK" dirty="0" smtClean="0">
                <a:latin typeface="Bell MT" pitchFamily="18" charset="0"/>
              </a:rPr>
              <a:t>. </a:t>
            </a:r>
          </a:p>
          <a:p>
            <a:pPr>
              <a:buNone/>
            </a:pPr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make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kite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endParaRPr lang="sk-SK" dirty="0" smtClean="0">
              <a:latin typeface="Bell MT" pitchFamily="18" charset="0"/>
            </a:endParaRPr>
          </a:p>
          <a:p>
            <a:pPr>
              <a:buNone/>
            </a:pPr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</a:t>
            </a:r>
            <a:r>
              <a:rPr lang="sk-SK" dirty="0" err="1" smtClean="0">
                <a:solidFill>
                  <a:srgbClr val="5519FF"/>
                </a:solidFill>
              </a:rPr>
              <a:t>October</a:t>
            </a:r>
            <a:endParaRPr lang="sk-SK" dirty="0">
              <a:solidFill>
                <a:srgbClr val="5519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November is cold </a:t>
            </a:r>
            <a:r>
              <a:rPr lang="sk-SK" dirty="0" err="1" smtClean="0">
                <a:latin typeface="Bell MT" pitchFamily="18" charset="0"/>
              </a:rPr>
              <a:t>but</a:t>
            </a:r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wear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warm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clothes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My </a:t>
            </a:r>
            <a:r>
              <a:rPr lang="sk-SK" dirty="0" err="1" smtClean="0">
                <a:latin typeface="Bell MT" pitchFamily="18" charset="0"/>
              </a:rPr>
              <a:t>dog</a:t>
            </a:r>
            <a:r>
              <a:rPr lang="sk-SK" dirty="0" smtClean="0">
                <a:latin typeface="Bell MT" pitchFamily="18" charset="0"/>
              </a:rPr>
              <a:t> has </a:t>
            </a:r>
            <a:r>
              <a:rPr lang="sk-SK" dirty="0" err="1" smtClean="0">
                <a:latin typeface="Bell MT" pitchFamily="18" charset="0"/>
              </a:rPr>
              <a:t>got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first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birthday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celebrate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favourite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holiday</a:t>
            </a:r>
            <a:r>
              <a:rPr lang="sk-SK" dirty="0" smtClean="0">
                <a:latin typeface="Bell MT" pitchFamily="18" charset="0"/>
              </a:rPr>
              <a:t> HALLOWEEN.</a:t>
            </a:r>
          </a:p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Halloween</a:t>
            </a:r>
            <a:r>
              <a:rPr lang="sk-SK" dirty="0" smtClean="0">
                <a:latin typeface="Bell MT" pitchFamily="18" charset="0"/>
              </a:rPr>
              <a:t> I get a </a:t>
            </a:r>
            <a:r>
              <a:rPr lang="sk-SK" dirty="0" err="1" smtClean="0">
                <a:latin typeface="Bell MT" pitchFamily="18" charset="0"/>
              </a:rPr>
              <a:t>lot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of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sweets</a:t>
            </a:r>
            <a:r>
              <a:rPr lang="sk-SK" dirty="0" smtClean="0">
                <a:latin typeface="Bell MT" pitchFamily="18" charset="0"/>
              </a:rPr>
              <a:t>. I </a:t>
            </a:r>
            <a:r>
              <a:rPr lang="sk-SK" dirty="0" err="1" smtClean="0">
                <a:latin typeface="Bell MT" pitchFamily="18" charset="0"/>
              </a:rPr>
              <a:t>sometimes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carve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pumpkins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>
                <a:latin typeface="Bell MT" pitchFamily="18" charset="0"/>
              </a:rPr>
              <a:t>O</a:t>
            </a:r>
            <a:r>
              <a:rPr lang="sk-SK" dirty="0" smtClean="0">
                <a:latin typeface="Bell MT" pitchFamily="18" charset="0"/>
              </a:rPr>
              <a:t>n </a:t>
            </a:r>
            <a:r>
              <a:rPr lang="sk-SK" dirty="0" err="1" smtClean="0">
                <a:latin typeface="Bell MT" pitchFamily="18" charset="0"/>
              </a:rPr>
              <a:t>second</a:t>
            </a:r>
            <a:r>
              <a:rPr lang="sk-SK" dirty="0" smtClean="0">
                <a:latin typeface="Bell MT" pitchFamily="18" charset="0"/>
              </a:rPr>
              <a:t> of November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All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Saints</a:t>
            </a:r>
            <a:r>
              <a:rPr lang="sk-SK" dirty="0" smtClean="0">
                <a:latin typeface="Bell MT" pitchFamily="18" charset="0"/>
              </a:rPr>
              <a:t>´ </a:t>
            </a:r>
            <a:r>
              <a:rPr lang="sk-SK" dirty="0" err="1" smtClean="0">
                <a:latin typeface="Bell MT" pitchFamily="18" charset="0"/>
              </a:rPr>
              <a:t>Day</a:t>
            </a:r>
            <a:r>
              <a:rPr lang="sk-SK" dirty="0" smtClean="0">
                <a:latin typeface="Bell MT" pitchFamily="18" charset="0"/>
              </a:rPr>
              <a:t>. </a:t>
            </a:r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have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candles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home</a:t>
            </a:r>
            <a:r>
              <a:rPr lang="sk-SK" dirty="0">
                <a:latin typeface="Bell MT" pitchFamily="18" charset="0"/>
              </a:rPr>
              <a:t> </a:t>
            </a:r>
            <a:r>
              <a:rPr lang="sk-SK" dirty="0" smtClean="0">
                <a:latin typeface="Bell MT" pitchFamily="18" charset="0"/>
              </a:rPr>
              <a:t>and </a:t>
            </a:r>
            <a:r>
              <a:rPr lang="sk-SK" dirty="0" err="1" smtClean="0">
                <a:latin typeface="Bell MT" pitchFamily="18" charset="0"/>
              </a:rPr>
              <a:t>visit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cemeteries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endParaRPr lang="sk-SK" dirty="0" smtClean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</a:t>
            </a:r>
            <a:r>
              <a:rPr lang="sk-SK" dirty="0" smtClean="0">
                <a:solidFill>
                  <a:srgbClr val="3100BC"/>
                </a:solidFill>
              </a:rPr>
              <a:t> November</a:t>
            </a:r>
            <a:endParaRPr lang="sk-SK" dirty="0">
              <a:solidFill>
                <a:srgbClr val="3100BC"/>
              </a:solidFill>
            </a:endParaRPr>
          </a:p>
        </p:txBody>
      </p:sp>
      <p:pic>
        <p:nvPicPr>
          <p:cNvPr id="4098" name="Picture 2" descr="C:\Users\Zuzana\Pictures\hallow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647980"/>
            <a:ext cx="2777504" cy="184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December is CHRISTMAS. </a:t>
            </a:r>
            <a:r>
              <a:rPr lang="sk-SK" dirty="0" err="1" smtClean="0">
                <a:latin typeface="Bell MT" pitchFamily="18" charset="0"/>
              </a:rPr>
              <a:t>It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on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twenty</a:t>
            </a:r>
            <a:r>
              <a:rPr lang="sk-SK" dirty="0" err="1">
                <a:latin typeface="Bell MT" pitchFamily="18" charset="0"/>
              </a:rPr>
              <a:t>-</a:t>
            </a:r>
            <a:r>
              <a:rPr lang="sk-SK" dirty="0" err="1" smtClean="0">
                <a:latin typeface="Bell MT" pitchFamily="18" charset="0"/>
              </a:rPr>
              <a:t>four</a:t>
            </a:r>
            <a:r>
              <a:rPr lang="sk-SK" dirty="0" smtClean="0">
                <a:latin typeface="Bell MT" pitchFamily="18" charset="0"/>
              </a:rPr>
              <a:t> of December. </a:t>
            </a:r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are </a:t>
            </a:r>
            <a:r>
              <a:rPr lang="sk-SK" dirty="0" err="1" smtClean="0">
                <a:latin typeface="Bell MT" pitchFamily="18" charset="0"/>
              </a:rPr>
              <a:t>together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all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family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get </a:t>
            </a:r>
            <a:r>
              <a:rPr lang="sk-SK" dirty="0" err="1" smtClean="0">
                <a:latin typeface="Bell MT" pitchFamily="18" charset="0"/>
              </a:rPr>
              <a:t>many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presents</a:t>
            </a:r>
            <a:r>
              <a:rPr lang="sk-SK" dirty="0" smtClean="0">
                <a:latin typeface="Bell MT" pitchFamily="18" charset="0"/>
              </a:rPr>
              <a:t>. I </a:t>
            </a:r>
            <a:r>
              <a:rPr lang="sk-SK" dirty="0" err="1" smtClean="0">
                <a:latin typeface="Bell MT" pitchFamily="18" charset="0"/>
              </a:rPr>
              <a:t>decorate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Christmas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tree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home</a:t>
            </a:r>
            <a:r>
              <a:rPr lang="sk-SK" dirty="0" smtClean="0">
                <a:latin typeface="Bell MT" pitchFamily="18" charset="0"/>
              </a:rPr>
              <a:t>.  I </a:t>
            </a:r>
            <a:r>
              <a:rPr lang="sk-SK" dirty="0" err="1" smtClean="0">
                <a:latin typeface="Bell MT" pitchFamily="18" charset="0"/>
              </a:rPr>
              <a:t>usually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bake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cakes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mum</a:t>
            </a:r>
            <a:r>
              <a:rPr lang="sk-SK" dirty="0" smtClean="0">
                <a:latin typeface="Bell MT" pitchFamily="18" charset="0"/>
              </a:rPr>
              <a:t>. </a:t>
            </a:r>
            <a:r>
              <a:rPr lang="sk-SK" smtClean="0">
                <a:latin typeface="Bell MT" pitchFamily="18" charset="0"/>
              </a:rPr>
              <a:t>On </a:t>
            </a:r>
            <a:r>
              <a:rPr lang="sk-SK" dirty="0" err="1" smtClean="0">
                <a:latin typeface="Bell MT" pitchFamily="18" charset="0"/>
              </a:rPr>
              <a:t>twenty-second</a:t>
            </a:r>
            <a:r>
              <a:rPr lang="sk-SK" dirty="0" smtClean="0">
                <a:latin typeface="Bell MT" pitchFamily="18" charset="0"/>
              </a:rPr>
              <a:t> of December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name´s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day</a:t>
            </a:r>
            <a:r>
              <a:rPr lang="sk-SK" dirty="0" smtClean="0">
                <a:latin typeface="Bell MT" pitchFamily="18" charset="0"/>
              </a:rPr>
              <a:t>. </a:t>
            </a:r>
            <a:r>
              <a:rPr lang="sk-SK" dirty="0" err="1" smtClean="0">
                <a:latin typeface="Bell MT" pitchFamily="18" charset="0"/>
              </a:rPr>
              <a:t>It</a:t>
            </a:r>
            <a:r>
              <a:rPr lang="sk-SK" dirty="0" smtClean="0">
                <a:latin typeface="Bell MT" pitchFamily="18" charset="0"/>
              </a:rPr>
              <a:t> is </a:t>
            </a:r>
            <a:r>
              <a:rPr lang="sk-SK" dirty="0" err="1" smtClean="0">
                <a:latin typeface="Bell MT" pitchFamily="18" charset="0"/>
              </a:rPr>
              <a:t>snow</a:t>
            </a:r>
            <a:r>
              <a:rPr lang="sk-SK" dirty="0" smtClean="0">
                <a:latin typeface="Bell MT" pitchFamily="18" charset="0"/>
              </a:rPr>
              <a:t> and 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skating</a:t>
            </a:r>
            <a:r>
              <a:rPr lang="sk-SK" dirty="0" smtClean="0">
                <a:latin typeface="Bell MT" pitchFamily="18" charset="0"/>
              </a:rPr>
              <a:t>, </a:t>
            </a:r>
            <a:r>
              <a:rPr lang="sk-SK" dirty="0" err="1" smtClean="0">
                <a:latin typeface="Bell MT" pitchFamily="18" charset="0"/>
              </a:rPr>
              <a:t>skiing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sledging</a:t>
            </a:r>
            <a:r>
              <a:rPr lang="sk-SK" dirty="0" smtClean="0">
                <a:latin typeface="Bell MT" pitchFamily="18" charset="0"/>
              </a:rPr>
              <a:t>.  </a:t>
            </a:r>
          </a:p>
          <a:p>
            <a:pPr>
              <a:buNone/>
            </a:pPr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</a:t>
            </a:r>
            <a:r>
              <a:rPr lang="sk-SK" dirty="0" smtClean="0">
                <a:solidFill>
                  <a:srgbClr val="4116F6"/>
                </a:solidFill>
              </a:rPr>
              <a:t> December</a:t>
            </a:r>
            <a:endParaRPr lang="sk-SK" dirty="0">
              <a:solidFill>
                <a:srgbClr val="4116F6"/>
              </a:solidFill>
            </a:endParaRPr>
          </a:p>
        </p:txBody>
      </p:sp>
      <p:pic>
        <p:nvPicPr>
          <p:cNvPr id="5122" name="Picture 2" descr="C:\Users\Zuzana\Desktop\snehuli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1941"/>
            <a:ext cx="2643348" cy="1988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Zuzana\Desktop\dece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16511"/>
            <a:ext cx="2808850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</a:t>
            </a:r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January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>
                <a:latin typeface="Bell MT" pitchFamily="18" charset="0"/>
              </a:rPr>
              <a:t>m</a:t>
            </a:r>
            <a:r>
              <a:rPr lang="sk-SK" dirty="0" err="1" smtClean="0">
                <a:latin typeface="Bell MT" pitchFamily="18" charset="0"/>
              </a:rPr>
              <a:t>e</a:t>
            </a:r>
            <a:r>
              <a:rPr lang="sk-SK" dirty="0" smtClean="0">
                <a:latin typeface="Bell MT" pitchFamily="18" charset="0"/>
              </a:rPr>
              <a:t> and my </a:t>
            </a:r>
            <a:r>
              <a:rPr lang="sk-SK" dirty="0" err="1" smtClean="0">
                <a:latin typeface="Bell MT" pitchFamily="18" charset="0"/>
              </a:rPr>
              <a:t>family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celebrate</a:t>
            </a:r>
            <a:r>
              <a:rPr lang="sk-SK" dirty="0" smtClean="0">
                <a:latin typeface="Bell MT" pitchFamily="18" charset="0"/>
              </a:rPr>
              <a:t> a New </a:t>
            </a:r>
            <a:r>
              <a:rPr lang="sk-SK" dirty="0" err="1">
                <a:latin typeface="Bell MT" pitchFamily="18" charset="0"/>
              </a:rPr>
              <a:t>Y</a:t>
            </a:r>
            <a:r>
              <a:rPr lang="sk-SK" dirty="0" err="1" smtClean="0">
                <a:latin typeface="Bell MT" pitchFamily="18" charset="0"/>
              </a:rPr>
              <a:t>ear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 A New </a:t>
            </a:r>
            <a:r>
              <a:rPr lang="sk-SK" dirty="0" err="1">
                <a:latin typeface="Bell MT" pitchFamily="18" charset="0"/>
              </a:rPr>
              <a:t>Y</a:t>
            </a:r>
            <a:r>
              <a:rPr lang="sk-SK" dirty="0" err="1" smtClean="0">
                <a:latin typeface="Bell MT" pitchFamily="18" charset="0"/>
              </a:rPr>
              <a:t>ear</a:t>
            </a:r>
            <a:r>
              <a:rPr lang="sk-SK" dirty="0" smtClean="0">
                <a:latin typeface="Bell MT" pitchFamily="18" charset="0"/>
              </a:rPr>
              <a:t> is </a:t>
            </a:r>
            <a:r>
              <a:rPr lang="sk-SK" dirty="0" err="1" smtClean="0">
                <a:latin typeface="Bell MT" pitchFamily="18" charset="0"/>
              </a:rPr>
              <a:t>very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nice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white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snow</a:t>
            </a:r>
            <a:r>
              <a:rPr lang="sk-SK" dirty="0" smtClean="0">
                <a:latin typeface="Bell MT" pitchFamily="18" charset="0"/>
              </a:rPr>
              <a:t> and I </a:t>
            </a:r>
            <a:r>
              <a:rPr lang="sk-SK" dirty="0" err="1" smtClean="0">
                <a:latin typeface="Bell MT" pitchFamily="18" charset="0"/>
              </a:rPr>
              <a:t>wear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warm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clothes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January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children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build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snowmen</a:t>
            </a:r>
            <a:r>
              <a:rPr lang="sk-SK" dirty="0" smtClean="0">
                <a:latin typeface="Bell MT" pitchFamily="18" charset="0"/>
              </a:rPr>
              <a:t>  </a:t>
            </a:r>
          </a:p>
          <a:p>
            <a:r>
              <a:rPr lang="sk-SK" dirty="0" smtClean="0">
                <a:latin typeface="Bell MT" pitchFamily="18" charset="0"/>
              </a:rPr>
              <a:t>I go </a:t>
            </a:r>
            <a:r>
              <a:rPr lang="sk-SK" dirty="0" err="1" smtClean="0">
                <a:latin typeface="Bell MT" pitchFamily="18" charset="0"/>
              </a:rPr>
              <a:t>iceskating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Bell MT" pitchFamily="18" charset="0"/>
              </a:rPr>
              <a:t>  In </a:t>
            </a:r>
            <a:r>
              <a:rPr lang="sk-SK" dirty="0" err="1" smtClean="0">
                <a:latin typeface="Bell MT" pitchFamily="18" charset="0"/>
              </a:rPr>
              <a:t>January</a:t>
            </a:r>
            <a:r>
              <a:rPr lang="sk-SK" dirty="0" smtClean="0">
                <a:latin typeface="Bell MT" pitchFamily="18" charset="0"/>
              </a:rPr>
              <a:t> I and my </a:t>
            </a:r>
            <a:r>
              <a:rPr lang="sk-SK" dirty="0" err="1" smtClean="0">
                <a:latin typeface="Bell MT" pitchFamily="18" charset="0"/>
              </a:rPr>
              <a:t>mum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always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go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sledging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January</a:t>
            </a:r>
            <a:r>
              <a:rPr lang="sk-SK" dirty="0" smtClean="0">
                <a:latin typeface="Bell MT" pitchFamily="18" charset="0"/>
              </a:rPr>
              <a:t> is </a:t>
            </a:r>
            <a:r>
              <a:rPr lang="sk-SK" dirty="0" err="1" smtClean="0">
                <a:latin typeface="Bell MT" pitchFamily="18" charset="0"/>
              </a:rPr>
              <a:t>not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smtClean="0">
                <a:latin typeface="Bell MT" pitchFamily="18" charset="0"/>
              </a:rPr>
              <a:t>favourite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month</a:t>
            </a:r>
            <a:r>
              <a:rPr lang="sk-SK" dirty="0" smtClean="0">
                <a:latin typeface="Bell MT" pitchFamily="18" charset="0"/>
              </a:rPr>
              <a:t>.</a:t>
            </a:r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4116F6"/>
                </a:solidFill>
              </a:rPr>
              <a:t>                  </a:t>
            </a:r>
            <a:r>
              <a:rPr lang="sk-SK" dirty="0" err="1" smtClean="0">
                <a:solidFill>
                  <a:srgbClr val="4116F6"/>
                </a:solidFill>
              </a:rPr>
              <a:t>January</a:t>
            </a:r>
            <a:r>
              <a:rPr lang="sk-SK" dirty="0" smtClean="0">
                <a:solidFill>
                  <a:srgbClr val="4116F6"/>
                </a:solidFill>
              </a:rPr>
              <a:t> </a:t>
            </a:r>
            <a:endParaRPr lang="sk-SK" dirty="0">
              <a:solidFill>
                <a:srgbClr val="4116F6"/>
              </a:solidFill>
            </a:endParaRPr>
          </a:p>
        </p:txBody>
      </p:sp>
      <p:pic>
        <p:nvPicPr>
          <p:cNvPr id="1028" name="Picture 4" descr="http://thumbs.dreamstime.com/thumb_369/36969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362032" cy="17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ell MT" pitchFamily="18" charset="0"/>
              </a:rPr>
              <a:t>February</a:t>
            </a:r>
            <a:r>
              <a:rPr lang="sk-SK" dirty="0" smtClean="0">
                <a:latin typeface="Bell MT" pitchFamily="18" charset="0"/>
              </a:rPr>
              <a:t> is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short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month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February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celebrate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mum´s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birthday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have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winter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holiday</a:t>
            </a:r>
            <a:r>
              <a:rPr lang="sk-SK" dirty="0" smtClean="0">
                <a:latin typeface="Bell MT" pitchFamily="18" charset="0"/>
              </a:rPr>
              <a:t> and I am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grandma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grandpa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On </a:t>
            </a:r>
            <a:r>
              <a:rPr lang="sk-SK" dirty="0" err="1" smtClean="0">
                <a:latin typeface="Bell MT" pitchFamily="18" charset="0"/>
              </a:rPr>
              <a:t>fourteenth</a:t>
            </a:r>
            <a:r>
              <a:rPr lang="sk-SK" dirty="0" smtClean="0">
                <a:latin typeface="Bell MT" pitchFamily="18" charset="0"/>
              </a:rPr>
              <a:t> of </a:t>
            </a:r>
            <a:r>
              <a:rPr lang="sk-SK" dirty="0" err="1" smtClean="0">
                <a:latin typeface="Bell MT" pitchFamily="18" charset="0"/>
              </a:rPr>
              <a:t>February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Valentine´s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>
                <a:latin typeface="Bell MT" pitchFamily="18" charset="0"/>
              </a:rPr>
              <a:t>D</a:t>
            </a:r>
            <a:r>
              <a:rPr lang="sk-SK" dirty="0" err="1" smtClean="0">
                <a:latin typeface="Bell MT" pitchFamily="18" charset="0"/>
              </a:rPr>
              <a:t>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this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day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because</a:t>
            </a:r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usually</a:t>
            </a:r>
            <a:r>
              <a:rPr lang="sk-SK" dirty="0" smtClean="0">
                <a:latin typeface="Bell MT" pitchFamily="18" charset="0"/>
              </a:rPr>
              <a:t> get </a:t>
            </a:r>
            <a:r>
              <a:rPr lang="sk-SK" dirty="0" err="1" smtClean="0">
                <a:latin typeface="Bell MT" pitchFamily="18" charset="0"/>
              </a:rPr>
              <a:t>red</a:t>
            </a:r>
            <a:r>
              <a:rPr lang="sk-SK" dirty="0" smtClean="0">
                <a:latin typeface="Bell MT" pitchFamily="18" charset="0"/>
              </a:rPr>
              <a:t> rose and </a:t>
            </a:r>
            <a:r>
              <a:rPr lang="sk-SK" dirty="0" err="1" smtClean="0">
                <a:latin typeface="Bell MT" pitchFamily="18" charset="0"/>
              </a:rPr>
              <a:t>sweet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chocolate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LIKE FEBRUARY!!!</a:t>
            </a:r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3100BC"/>
                </a:solidFill>
              </a:rPr>
              <a:t>                 </a:t>
            </a:r>
            <a:r>
              <a:rPr lang="sk-SK" dirty="0" err="1" smtClean="0">
                <a:solidFill>
                  <a:srgbClr val="3100BC"/>
                </a:solidFill>
              </a:rPr>
              <a:t>February</a:t>
            </a:r>
            <a:r>
              <a:rPr lang="sk-SK" dirty="0" smtClean="0">
                <a:solidFill>
                  <a:srgbClr val="3100BC"/>
                </a:solidFill>
              </a:rPr>
              <a:t> </a:t>
            </a:r>
            <a:endParaRPr lang="sk-SK" dirty="0">
              <a:solidFill>
                <a:srgbClr val="3100BC"/>
              </a:solidFill>
            </a:endParaRPr>
          </a:p>
        </p:txBody>
      </p:sp>
      <p:sp>
        <p:nvSpPr>
          <p:cNvPr id="4" name="AutoShape 4" descr="Výsledok vyhľadávania obrázkov pre dopyt valentí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 descr="http://www.harley.sk/pictures/articles/54cfc588e41a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4191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March</a:t>
            </a:r>
            <a:r>
              <a:rPr lang="sk-SK" dirty="0" smtClean="0">
                <a:latin typeface="Bell MT" pitchFamily="18" charset="0"/>
              </a:rPr>
              <a:t> is </a:t>
            </a:r>
            <a:r>
              <a:rPr lang="sk-SK" dirty="0" err="1" smtClean="0">
                <a:latin typeface="Bell MT" pitchFamily="18" charset="0"/>
              </a:rPr>
              <a:t>spring</a:t>
            </a:r>
            <a:r>
              <a:rPr lang="sk-SK" dirty="0" smtClean="0">
                <a:latin typeface="Bell MT" pitchFamily="18" charset="0"/>
              </a:rPr>
              <a:t> and 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Spring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Spring</a:t>
            </a:r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can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see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first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flowers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birds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wear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skirts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T-shirts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Bell MT" pitchFamily="18" charset="0"/>
              </a:rPr>
              <a:t>I go </a:t>
            </a:r>
            <a:r>
              <a:rPr lang="sk-SK" dirty="0" err="1" smtClean="0">
                <a:latin typeface="Bell MT" pitchFamily="18" charset="0"/>
              </a:rPr>
              <a:t>cycling</a:t>
            </a:r>
            <a:r>
              <a:rPr lang="sk-SK" dirty="0" smtClean="0">
                <a:latin typeface="Bell MT" pitchFamily="18" charset="0"/>
              </a:rPr>
              <a:t> on my new </a:t>
            </a:r>
            <a:r>
              <a:rPr lang="sk-SK" dirty="0" err="1" smtClean="0">
                <a:latin typeface="Bell MT" pitchFamily="18" charset="0"/>
              </a:rPr>
              <a:t>bicycle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walk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dog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</a:t>
            </a:r>
            <a:r>
              <a:rPr lang="sk-SK" dirty="0" err="1" smtClean="0">
                <a:solidFill>
                  <a:srgbClr val="3E00DA"/>
                </a:solidFill>
              </a:rPr>
              <a:t>March</a:t>
            </a:r>
            <a:endParaRPr lang="sk-SK" dirty="0">
              <a:solidFill>
                <a:srgbClr val="3E00DA"/>
              </a:solidFill>
            </a:endParaRPr>
          </a:p>
        </p:txBody>
      </p:sp>
      <p:pic>
        <p:nvPicPr>
          <p:cNvPr id="1026" name="Picture 2" descr="C:\Users\Zuzana\Desktop\ma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112568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April</a:t>
            </a:r>
            <a:r>
              <a:rPr lang="sk-SK" dirty="0" smtClean="0">
                <a:latin typeface="Bell MT" pitchFamily="18" charset="0"/>
              </a:rPr>
              <a:t> I am </a:t>
            </a:r>
            <a:r>
              <a:rPr lang="sk-SK" dirty="0" err="1" smtClean="0">
                <a:latin typeface="Bell MT" pitchFamily="18" charset="0"/>
              </a:rPr>
              <a:t>looking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for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Easter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bunnys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chocolates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celebrate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Easter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cut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grass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grandma´s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garden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plant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carrots</a:t>
            </a:r>
            <a:r>
              <a:rPr lang="sk-SK" dirty="0" smtClean="0">
                <a:latin typeface="Bell MT" pitchFamily="18" charset="0"/>
              </a:rPr>
              <a:t>, </a:t>
            </a:r>
            <a:r>
              <a:rPr lang="sk-SK" dirty="0" err="1" smtClean="0">
                <a:latin typeface="Bell MT" pitchFamily="18" charset="0"/>
              </a:rPr>
              <a:t>potatoes</a:t>
            </a:r>
            <a:r>
              <a:rPr lang="sk-SK" dirty="0" smtClean="0">
                <a:latin typeface="Bell MT" pitchFamily="18" charset="0"/>
              </a:rPr>
              <a:t>, </a:t>
            </a:r>
            <a:r>
              <a:rPr lang="sk-SK" dirty="0" err="1" smtClean="0">
                <a:latin typeface="Bell MT" pitchFamily="18" charset="0"/>
              </a:rPr>
              <a:t>tomatoes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garden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4116F6"/>
                </a:solidFill>
              </a:rPr>
              <a:t>                   </a:t>
            </a:r>
            <a:r>
              <a:rPr lang="sk-SK" dirty="0" err="1" smtClean="0">
                <a:solidFill>
                  <a:srgbClr val="4116F6"/>
                </a:solidFill>
              </a:rPr>
              <a:t>April</a:t>
            </a:r>
            <a:endParaRPr lang="sk-SK" dirty="0">
              <a:solidFill>
                <a:srgbClr val="4116F6"/>
              </a:solidFill>
            </a:endParaRPr>
          </a:p>
        </p:txBody>
      </p:sp>
      <p:pic>
        <p:nvPicPr>
          <p:cNvPr id="2052" name="Picture 4" descr="C:\Users\Zuzana\Desktop\apr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17032"/>
            <a:ext cx="2736304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May</a:t>
            </a:r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can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collect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red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strawberries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cherries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usually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play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ball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grandpa´s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garden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weather</a:t>
            </a:r>
            <a:r>
              <a:rPr lang="sk-SK" dirty="0" smtClean="0">
                <a:latin typeface="Bell MT" pitchFamily="18" charset="0"/>
              </a:rPr>
              <a:t> is hot and I </a:t>
            </a:r>
            <a:r>
              <a:rPr lang="sk-SK" dirty="0" err="1" smtClean="0">
                <a:latin typeface="Bell MT" pitchFamily="18" charset="0"/>
              </a:rPr>
              <a:t>wear</a:t>
            </a:r>
            <a:r>
              <a:rPr lang="sk-SK" dirty="0" smtClean="0">
                <a:latin typeface="Bell MT" pitchFamily="18" charset="0"/>
              </a:rPr>
              <a:t> T-</a:t>
            </a:r>
            <a:r>
              <a:rPr lang="sk-SK" dirty="0" err="1" smtClean="0">
                <a:latin typeface="Bell MT" pitchFamily="18" charset="0"/>
              </a:rPr>
              <a:t>shirt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shorts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collect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flowers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cut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grass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May</a:t>
            </a:r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sometimes</a:t>
            </a:r>
            <a:r>
              <a:rPr lang="sk-SK" dirty="0" smtClean="0">
                <a:latin typeface="Bell MT" pitchFamily="18" charset="0"/>
              </a:rPr>
              <a:t>  </a:t>
            </a:r>
            <a:r>
              <a:rPr lang="sk-SK" dirty="0" err="1" smtClean="0">
                <a:latin typeface="Bell MT" pitchFamily="18" charset="0"/>
              </a:rPr>
              <a:t>visit</a:t>
            </a:r>
            <a:r>
              <a:rPr lang="sk-SK" dirty="0" smtClean="0">
                <a:latin typeface="Bell MT" pitchFamily="18" charset="0"/>
              </a:rPr>
              <a:t> ZOO.</a:t>
            </a:r>
          </a:p>
          <a:p>
            <a:endParaRPr lang="sk-SK" dirty="0" smtClean="0">
              <a:latin typeface="Blackadder ITC" pitchFamily="82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4116F6"/>
                </a:solidFill>
              </a:rPr>
              <a:t>                     </a:t>
            </a:r>
            <a:r>
              <a:rPr lang="sk-SK" dirty="0" err="1" smtClean="0">
                <a:solidFill>
                  <a:srgbClr val="4116F6"/>
                </a:solidFill>
              </a:rPr>
              <a:t>May</a:t>
            </a:r>
            <a:endParaRPr lang="sk-SK" dirty="0">
              <a:solidFill>
                <a:srgbClr val="4116F6"/>
              </a:solidFill>
            </a:endParaRPr>
          </a:p>
        </p:txBody>
      </p:sp>
      <p:pic>
        <p:nvPicPr>
          <p:cNvPr id="1026" name="Picture 2" descr="C:\Users\Zuzana\Desktop\2009_0524maj2009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Bell MT" pitchFamily="18" charset="0"/>
              </a:rPr>
              <a:t>June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last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month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of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school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year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write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lot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of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tests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go </a:t>
            </a:r>
            <a:r>
              <a:rPr lang="sk-SK" dirty="0" err="1" smtClean="0">
                <a:latin typeface="Bell MT" pitchFamily="18" charset="0"/>
              </a:rPr>
              <a:t>for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horse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races</a:t>
            </a:r>
            <a:r>
              <a:rPr lang="sk-SK" dirty="0" smtClean="0">
                <a:latin typeface="Bell MT" pitchFamily="18" charset="0"/>
              </a:rPr>
              <a:t> and my </a:t>
            </a:r>
            <a:r>
              <a:rPr lang="sk-SK" dirty="0" err="1" smtClean="0">
                <a:latin typeface="Bell MT" pitchFamily="18" charset="0"/>
              </a:rPr>
              <a:t>mum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always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buys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popcorn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We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go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for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icecream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always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buy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lemon</a:t>
            </a:r>
            <a:r>
              <a:rPr lang="sk-SK" dirty="0" smtClean="0">
                <a:latin typeface="Bell MT" pitchFamily="18" charset="0"/>
              </a:rPr>
              <a:t> and </a:t>
            </a:r>
            <a:r>
              <a:rPr lang="sk-SK" dirty="0" err="1" smtClean="0">
                <a:latin typeface="Bell MT" pitchFamily="18" charset="0"/>
              </a:rPr>
              <a:t>chocolate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icecreams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have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got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certificate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from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school</a:t>
            </a:r>
            <a:r>
              <a:rPr lang="sk-SK" dirty="0" smtClean="0">
                <a:latin typeface="Bell MT" pitchFamily="18" charset="0"/>
              </a:rPr>
              <a:t> and I am happy.</a:t>
            </a:r>
          </a:p>
          <a:p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5519FF"/>
                </a:solidFill>
              </a:rPr>
              <a:t>                   </a:t>
            </a:r>
            <a:r>
              <a:rPr lang="sk-SK" dirty="0" err="1" smtClean="0">
                <a:solidFill>
                  <a:srgbClr val="5519FF"/>
                </a:solidFill>
              </a:rPr>
              <a:t>June</a:t>
            </a:r>
            <a:r>
              <a:rPr lang="sk-SK" dirty="0" smtClean="0">
                <a:solidFill>
                  <a:srgbClr val="5519FF"/>
                </a:solidFill>
              </a:rPr>
              <a:t>     </a:t>
            </a:r>
            <a:endParaRPr lang="sk-SK" dirty="0">
              <a:solidFill>
                <a:srgbClr val="5519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first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of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July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is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birthday</a:t>
            </a:r>
            <a:r>
              <a:rPr lang="sk-SK" dirty="0" smtClean="0">
                <a:latin typeface="Bell MT" pitchFamily="18" charset="0"/>
              </a:rPr>
              <a:t>. I </a:t>
            </a:r>
            <a:r>
              <a:rPr lang="sk-SK" dirty="0" err="1" smtClean="0">
                <a:latin typeface="Bell MT" pitchFamily="18" charset="0"/>
              </a:rPr>
              <a:t>have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Summer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Holiday</a:t>
            </a:r>
            <a:r>
              <a:rPr lang="sk-SK" dirty="0" smtClean="0">
                <a:latin typeface="Bell MT" pitchFamily="18" charset="0"/>
              </a:rPr>
              <a:t>. I </a:t>
            </a:r>
            <a:r>
              <a:rPr lang="sk-SK" dirty="0" err="1" smtClean="0">
                <a:latin typeface="Bell MT" pitchFamily="18" charset="0"/>
              </a:rPr>
              <a:t>like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it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don´t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learn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but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I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sometimes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read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book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usually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visit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father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who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lives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Germany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go</a:t>
            </a:r>
            <a:r>
              <a:rPr lang="sk-SK" dirty="0" smtClean="0">
                <a:latin typeface="Bell MT" pitchFamily="18" charset="0"/>
              </a:rPr>
              <a:t> to </a:t>
            </a:r>
            <a:r>
              <a:rPr lang="sk-SK" dirty="0" err="1" smtClean="0">
                <a:latin typeface="Bell MT" pitchFamily="18" charset="0"/>
              </a:rPr>
              <a:t>camp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with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best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friend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can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swim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swimming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pool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LIKE SUMMER HOLIDAYS !!!</a:t>
            </a:r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3100BC"/>
                </a:solidFill>
              </a:rPr>
              <a:t>                   </a:t>
            </a:r>
            <a:r>
              <a:rPr lang="sk-SK" dirty="0" err="1" smtClean="0">
                <a:solidFill>
                  <a:srgbClr val="3100BC"/>
                </a:solidFill>
              </a:rPr>
              <a:t>July</a:t>
            </a:r>
            <a:endParaRPr lang="sk-SK" dirty="0">
              <a:solidFill>
                <a:srgbClr val="3100BC"/>
              </a:solidFill>
            </a:endParaRPr>
          </a:p>
        </p:txBody>
      </p:sp>
      <p:pic>
        <p:nvPicPr>
          <p:cNvPr id="3074" name="Picture 2" descr="C:\Users\Zuzana\Desktop\l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3573016"/>
            <a:ext cx="233975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In August my </a:t>
            </a:r>
            <a:r>
              <a:rPr lang="sk-SK" dirty="0" err="1" smtClean="0">
                <a:latin typeface="Bell MT" pitchFamily="18" charset="0"/>
              </a:rPr>
              <a:t>father</a:t>
            </a:r>
            <a:r>
              <a:rPr lang="sk-SK" dirty="0" smtClean="0">
                <a:latin typeface="Bell MT" pitchFamily="18" charset="0"/>
              </a:rPr>
              <a:t> has </a:t>
            </a:r>
            <a:r>
              <a:rPr lang="sk-SK" dirty="0" err="1" smtClean="0">
                <a:latin typeface="Bell MT" pitchFamily="18" charset="0"/>
              </a:rPr>
              <a:t>got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birthday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often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visit</a:t>
            </a:r>
            <a:r>
              <a:rPr lang="sk-SK" dirty="0" smtClean="0">
                <a:latin typeface="Bell MT" pitchFamily="18" charset="0"/>
              </a:rPr>
              <a:t> my </a:t>
            </a:r>
            <a:r>
              <a:rPr lang="sk-SK" dirty="0" err="1" smtClean="0">
                <a:latin typeface="Bell MT" pitchFamily="18" charset="0"/>
              </a:rPr>
              <a:t>family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other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cities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travel</a:t>
            </a:r>
            <a:r>
              <a:rPr lang="sk-SK" dirty="0" smtClean="0">
                <a:latin typeface="Bell MT" pitchFamily="18" charset="0"/>
              </a:rPr>
              <a:t> by </a:t>
            </a:r>
            <a:r>
              <a:rPr lang="sk-SK" dirty="0" err="1" smtClean="0">
                <a:latin typeface="Bell MT" pitchFamily="18" charset="0"/>
              </a:rPr>
              <a:t>car</a:t>
            </a:r>
            <a:r>
              <a:rPr lang="sk-SK" dirty="0" smtClean="0">
                <a:latin typeface="Bell MT" pitchFamily="18" charset="0"/>
              </a:rPr>
              <a:t> to </a:t>
            </a:r>
            <a:r>
              <a:rPr lang="sk-SK" dirty="0" err="1" smtClean="0">
                <a:latin typeface="Bell MT" pitchFamily="18" charset="0"/>
              </a:rPr>
              <a:t>Croatia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can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swim</a:t>
            </a:r>
            <a:r>
              <a:rPr lang="sk-SK" dirty="0" smtClean="0">
                <a:latin typeface="Bell MT" pitchFamily="18" charset="0"/>
              </a:rPr>
              <a:t> in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sea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every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I </a:t>
            </a:r>
            <a:r>
              <a:rPr lang="sk-SK" dirty="0" err="1" smtClean="0">
                <a:latin typeface="Bell MT" pitchFamily="18" charset="0"/>
              </a:rPr>
              <a:t>can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see</a:t>
            </a:r>
            <a:r>
              <a:rPr lang="sk-SK" dirty="0" smtClean="0">
                <a:latin typeface="Bell MT" pitchFamily="18" charset="0"/>
              </a:rPr>
              <a:t> a </a:t>
            </a:r>
            <a:r>
              <a:rPr lang="sk-SK" dirty="0" err="1" smtClean="0">
                <a:latin typeface="Bell MT" pitchFamily="18" charset="0"/>
              </a:rPr>
              <a:t>lot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of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fireworks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there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Every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evening</a:t>
            </a:r>
            <a:r>
              <a:rPr lang="sk-SK" dirty="0" smtClean="0">
                <a:latin typeface="Bell MT" pitchFamily="18" charset="0"/>
              </a:rPr>
              <a:t> I </a:t>
            </a:r>
            <a:r>
              <a:rPr lang="sk-SK" dirty="0" err="1" smtClean="0">
                <a:latin typeface="Bell MT" pitchFamily="18" charset="0"/>
              </a:rPr>
              <a:t>walk</a:t>
            </a:r>
            <a:r>
              <a:rPr lang="sk-SK" dirty="0" smtClean="0">
                <a:latin typeface="Bell MT" pitchFamily="18" charset="0"/>
              </a:rPr>
              <a:t> to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shops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smtClean="0">
                <a:latin typeface="Bell MT" pitchFamily="18" charset="0"/>
              </a:rPr>
              <a:t>August is </a:t>
            </a:r>
            <a:r>
              <a:rPr lang="sk-SK" dirty="0" err="1" smtClean="0">
                <a:latin typeface="Bell MT" pitchFamily="18" charset="0"/>
              </a:rPr>
              <a:t>the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last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month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our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holiday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r>
              <a:rPr lang="sk-SK" dirty="0" err="1" smtClean="0">
                <a:latin typeface="Bell MT" pitchFamily="18" charset="0"/>
              </a:rPr>
              <a:t>Goodbye</a:t>
            </a:r>
            <a:r>
              <a:rPr lang="sk-SK" dirty="0" smtClean="0">
                <a:latin typeface="Bell MT" pitchFamily="18" charset="0"/>
              </a:rPr>
              <a:t> </a:t>
            </a:r>
            <a:r>
              <a:rPr lang="sk-SK" dirty="0" err="1" smtClean="0">
                <a:latin typeface="Bell MT" pitchFamily="18" charset="0"/>
              </a:rPr>
              <a:t>holiday</a:t>
            </a:r>
            <a:r>
              <a:rPr lang="sk-SK" dirty="0" smtClean="0">
                <a:latin typeface="Bell MT" pitchFamily="18" charset="0"/>
              </a:rPr>
              <a:t>.</a:t>
            </a:r>
          </a:p>
          <a:p>
            <a:endParaRPr lang="sk-SK" dirty="0">
              <a:latin typeface="Bell MT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5519FF"/>
                </a:solidFill>
              </a:rPr>
              <a:t>                   August</a:t>
            </a:r>
            <a:endParaRPr lang="sk-SK" dirty="0">
              <a:solidFill>
                <a:srgbClr val="5519FF"/>
              </a:solidFill>
            </a:endParaRPr>
          </a:p>
        </p:txBody>
      </p:sp>
      <p:pic>
        <p:nvPicPr>
          <p:cNvPr id="2050" name="Picture 2" descr="C:\Users\Zuzana\Desktop\Aug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3635896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390</TotalTime>
  <Words>663</Words>
  <Application>Microsoft Office PowerPoint</Application>
  <PresentationFormat>Prezentácia na obrazovke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Hala</vt:lpstr>
      <vt:lpstr>Life in the year.</vt:lpstr>
      <vt:lpstr>                  January </vt:lpstr>
      <vt:lpstr>                 February </vt:lpstr>
      <vt:lpstr>                   March</vt:lpstr>
      <vt:lpstr>                   April</vt:lpstr>
      <vt:lpstr>                     May</vt:lpstr>
      <vt:lpstr>                   June     </vt:lpstr>
      <vt:lpstr>                   July</vt:lpstr>
      <vt:lpstr>                   August</vt:lpstr>
      <vt:lpstr>                   September </vt:lpstr>
      <vt:lpstr>                    October</vt:lpstr>
      <vt:lpstr>                  November</vt:lpstr>
      <vt:lpstr>                  December</vt:lpstr>
    </vt:vector>
  </TitlesOfParts>
  <Company>Adel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year.</dc:title>
  <dc:creator>Adelka</dc:creator>
  <cp:lastModifiedBy>ucitel3</cp:lastModifiedBy>
  <cp:revision>55</cp:revision>
  <cp:lastPrinted>2015-10-22T09:19:41Z</cp:lastPrinted>
  <dcterms:created xsi:type="dcterms:W3CDTF">2015-10-11T11:20:45Z</dcterms:created>
  <dcterms:modified xsi:type="dcterms:W3CDTF">2015-11-13T03:16:59Z</dcterms:modified>
</cp:coreProperties>
</file>